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130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e Bloggs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–Joe Bloggs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Kabaddi Hackthon - Submiss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300"/>
            </a:lvl1pPr>
          </a:lstStyle>
          <a:p>
            <a:r>
              <a:t>Kabaddi Hackthon - Submission</a:t>
            </a:r>
          </a:p>
        </p:txBody>
      </p:sp>
      <p:sp>
        <p:nvSpPr>
          <p:cNvPr id="120" name="Ashok Gorantala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Ashok Gorantala</a:t>
            </a:r>
          </a:p>
          <a:p>
            <a:pPr>
              <a:defRPr sz="2800"/>
            </a:pPr>
            <a:r>
              <a:t>Devender Gakkula</a:t>
            </a:r>
          </a:p>
        </p:txBody>
      </p:sp>
      <p:sp>
        <p:nvSpPr>
          <p:cNvPr id="121" name="Dated: 30th Sep 2019"/>
          <p:cNvSpPr txBox="1"/>
          <p:nvPr/>
        </p:nvSpPr>
        <p:spPr>
          <a:xfrm>
            <a:off x="9459048" y="8970458"/>
            <a:ext cx="318638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Dated: 30th Sep 2019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ask 5: Predict the team with the highest super-performance total."/>
          <p:cNvSpPr txBox="1">
            <a:spLocks noGrp="1"/>
          </p:cNvSpPr>
          <p:nvPr>
            <p:ph type="title"/>
          </p:nvPr>
        </p:nvSpPr>
        <p:spPr>
          <a:xfrm>
            <a:off x="774700" y="254000"/>
            <a:ext cx="11099800" cy="1367205"/>
          </a:xfrm>
          <a:prstGeom prst="rect">
            <a:avLst/>
          </a:prstGeom>
        </p:spPr>
        <p:txBody>
          <a:bodyPr/>
          <a:lstStyle>
            <a:lvl1pPr defTabSz="327152">
              <a:defRPr sz="4088"/>
            </a:lvl1pPr>
          </a:lstStyle>
          <a:p>
            <a:r>
              <a:t>Task 5: Predict the team with the highest super-performance total.</a:t>
            </a:r>
          </a:p>
        </p:txBody>
      </p:sp>
      <p:pic>
        <p:nvPicPr>
          <p:cNvPr id="16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27683" y="1532393"/>
            <a:ext cx="7494981" cy="42277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807" y="5003300"/>
            <a:ext cx="5363450" cy="47230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ask 5: Predict the team with the highest super-performance total."/>
          <p:cNvSpPr txBox="1">
            <a:spLocks noGrp="1"/>
          </p:cNvSpPr>
          <p:nvPr>
            <p:ph type="title"/>
          </p:nvPr>
        </p:nvSpPr>
        <p:spPr>
          <a:xfrm>
            <a:off x="774700" y="254000"/>
            <a:ext cx="11099800" cy="1367205"/>
          </a:xfrm>
          <a:prstGeom prst="rect">
            <a:avLst/>
          </a:prstGeom>
        </p:spPr>
        <p:txBody>
          <a:bodyPr/>
          <a:lstStyle>
            <a:lvl1pPr defTabSz="327152">
              <a:defRPr sz="4088"/>
            </a:lvl1pPr>
          </a:lstStyle>
          <a:p>
            <a:r>
              <a:t>Task 5: Predict the team with the highest super-performance total.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69724" y="1996578"/>
            <a:ext cx="7048741" cy="611203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Looking at the Plots:…"/>
          <p:cNvSpPr txBox="1"/>
          <p:nvPr/>
        </p:nvSpPr>
        <p:spPr>
          <a:xfrm>
            <a:off x="363930" y="8229181"/>
            <a:ext cx="5968702" cy="1215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200"/>
            </a:pPr>
            <a:endParaRPr dirty="0"/>
          </a:p>
          <a:p>
            <a:pPr algn="l">
              <a:defRPr sz="1400" u="sng"/>
            </a:pPr>
            <a:r>
              <a:rPr dirty="0"/>
              <a:t>Looking at the Plots:</a:t>
            </a:r>
          </a:p>
          <a:p>
            <a:pPr algn="l">
              <a:defRPr sz="1400" b="0"/>
            </a:pPr>
            <a:r>
              <a:rPr dirty="0"/>
              <a:t>1. Considering Bengal Warriors toping the points table in Season-7, chances are Bengal Warriors will lead the SPT area.</a:t>
            </a:r>
          </a:p>
          <a:p>
            <a:pPr algn="l">
              <a:defRPr sz="1100" b="0"/>
            </a:pPr>
            <a:endParaRPr dirty="0"/>
          </a:p>
        </p:txBody>
      </p:sp>
      <p:sp>
        <p:nvSpPr>
          <p:cNvPr id="171" name="WINNER:…"/>
          <p:cNvSpPr txBox="1"/>
          <p:nvPr/>
        </p:nvSpPr>
        <p:spPr>
          <a:xfrm>
            <a:off x="202228" y="5325720"/>
            <a:ext cx="3325674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WINNER:</a:t>
            </a:r>
          </a:p>
          <a:p>
            <a:pPr algn="l"/>
            <a:r>
              <a:t>SPT - Bengal Warriors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ask 6: Predict the player with the highest SUCCESSFUL RAID percentage"/>
          <p:cNvSpPr txBox="1">
            <a:spLocks noGrp="1"/>
          </p:cNvSpPr>
          <p:nvPr>
            <p:ph type="title"/>
          </p:nvPr>
        </p:nvSpPr>
        <p:spPr>
          <a:xfrm>
            <a:off x="774700" y="254001"/>
            <a:ext cx="11099800" cy="110787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327152">
              <a:defRPr sz="4088"/>
            </a:lvl1pPr>
          </a:lstStyle>
          <a:p>
            <a:r>
              <a:rPr dirty="0"/>
              <a:t>Task 6: Predict the player with the highest SUCCESSFUL RAID percentage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817" y="1361873"/>
            <a:ext cx="11937043" cy="64689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74700" y="7723101"/>
            <a:ext cx="11910168" cy="20415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180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From the above graph we can analyze the below insights</a:t>
            </a:r>
            <a:r>
              <a:rPr lang="en-US" sz="180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:</a:t>
            </a:r>
            <a:endParaRPr lang="en-US" sz="1800" u="sng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Overall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Successful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raid % for player without considering Overall Matches played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‘Adarsh’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is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highest.</a:t>
            </a:r>
            <a:endParaRPr lang="en-US" sz="1800" b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Overall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Successful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raid % for player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with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Overall Matches played and Overall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Successful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raid % 'Pradeep Narwal'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scores highest.</a:t>
            </a:r>
            <a:endParaRPr lang="en-US" sz="1800" b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Season-7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Successful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raid % for player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'Rakesh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narawal' is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highest.</a:t>
            </a:r>
            <a:endParaRPr lang="en-US" sz="1800" b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Season-7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Successful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raid % for player considering season-7 most no matches played is Pradeep narwaal</a:t>
            </a:r>
          </a:p>
          <a:p>
            <a:pPr algn="l"/>
            <a:r>
              <a:rPr lang="en-US" sz="180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To conclude, if </a:t>
            </a:r>
            <a:r>
              <a:rPr lang="en-US" sz="1800" i="1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Pradeep narwal</a:t>
            </a:r>
            <a:r>
              <a:rPr lang="en-US" sz="180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 is in the final team, he may emerge as player with highest successful raid %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 Light" panose="020F0302020204030204" pitchFamily="34" charset="0"/>
              <a:cs typeface="Calibri Light" panose="020F0302020204030204" pitchFamily="34" charset="0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ask 7: Predict the player with the highest SUCCESSFUL TACKLE percentage"/>
          <p:cNvSpPr txBox="1">
            <a:spLocks noGrp="1"/>
          </p:cNvSpPr>
          <p:nvPr>
            <p:ph type="title"/>
          </p:nvPr>
        </p:nvSpPr>
        <p:spPr>
          <a:xfrm>
            <a:off x="1089497" y="54467"/>
            <a:ext cx="10785002" cy="640945"/>
          </a:xfrm>
          <a:prstGeom prst="rect">
            <a:avLst/>
          </a:prstGeom>
        </p:spPr>
        <p:txBody>
          <a:bodyPr>
            <a:normAutofit/>
          </a:bodyPr>
          <a:lstStyle>
            <a:lvl1pPr defTabSz="327152">
              <a:defRPr sz="4088"/>
            </a:lvl1pPr>
          </a:lstStyle>
          <a:p>
            <a:r>
              <a:rPr sz="2400" dirty="0"/>
              <a:t>Task 7: Predict the player with the highest SUCCESSFUL TACKLE percentage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88" y="727494"/>
            <a:ext cx="11695819" cy="65811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0196" y="8202376"/>
            <a:ext cx="12654604" cy="15512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6612" y="7557974"/>
            <a:ext cx="12818188" cy="24416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From the above plots we can analyze the below insights</a:t>
            </a:r>
            <a:r>
              <a:rPr lang="en-US" sz="20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:</a:t>
            </a:r>
            <a:endParaRPr lang="en-US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1.Overall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Successful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tackle % is highest for 'Amit-Kumar' and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'</a:t>
            </a:r>
            <a:r>
              <a:rPr lang="en-US" sz="1800" b="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Anushk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‘ ; Match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points are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low; 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NOT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top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contenders.</a:t>
            </a:r>
            <a:b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.Overall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Highest tackle POINTS is highest for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'</a:t>
            </a:r>
            <a:r>
              <a:rPr lang="en-US" sz="1800" b="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Manjeet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800" b="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Chillar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' and 'Sandeep-Narwal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'. Season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7 match points are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low, 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NOT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top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contenders in Season 7.</a:t>
            </a:r>
            <a:b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3.Season-7 tackle PTS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: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high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for 'Vishal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Bhardwaj'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and '</a:t>
            </a:r>
            <a:r>
              <a:rPr lang="en-US" sz="1800" b="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Sumit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'.Overall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match 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pts are low, 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NOT</a:t>
            </a:r>
            <a:r>
              <a:rPr lang="en-US" sz="1800" b="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top </a:t>
            </a:r>
            <a:r>
              <a:rPr lang="en-US" sz="18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contenders for season 7. </a:t>
            </a:r>
          </a:p>
          <a:p>
            <a:pPr algn="l"/>
            <a:r>
              <a:rPr lang="en-US" sz="1800" b="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To conclude, if 'Vishal 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Bhardwaj' </a:t>
            </a:r>
            <a:r>
              <a:rPr lang="en-US" sz="1800" b="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and 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'</a:t>
            </a:r>
            <a:r>
              <a:rPr lang="en-US" sz="1800" b="0" u="sng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Fazel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800" b="0" u="sng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atrachali</a:t>
            </a:r>
            <a:r>
              <a:rPr lang="en-US" sz="1800" b="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' 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seems top two contenders </a:t>
            </a:r>
            <a:r>
              <a:rPr lang="en-US" sz="1800" b="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with overall and Season 7 tackle 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points, and </a:t>
            </a:r>
            <a:r>
              <a:rPr lang="en-US" sz="1800" b="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percentage. Between these two 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‘</a:t>
            </a:r>
            <a:r>
              <a:rPr lang="en-US" sz="180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VISHAL BHARADWAJ</a:t>
            </a:r>
            <a:r>
              <a:rPr lang="en-US" sz="1800" b="0" u="sng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' CAN BE </a:t>
            </a:r>
            <a:r>
              <a:rPr lang="en-US" sz="1800" b="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predicted as having highest tackle percentage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ask 1: Predict the winner of the tournament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033552"/>
          </a:xfrm>
          <a:prstGeom prst="rect">
            <a:avLst/>
          </a:prstGeom>
        </p:spPr>
        <p:txBody>
          <a:bodyPr/>
          <a:lstStyle>
            <a:lvl1pPr defTabSz="303783">
              <a:defRPr sz="4160"/>
            </a:lvl1pPr>
          </a:lstStyle>
          <a:p>
            <a:r>
              <a:t>Task 1: Predict the winner of the tournament.</a:t>
            </a:r>
          </a:p>
        </p:txBody>
      </p:sp>
      <p:pic>
        <p:nvPicPr>
          <p:cNvPr id="1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00464" y="1243923"/>
            <a:ext cx="7914944" cy="6178762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To predict the winner in Season-7, considering to see any consistent winners from Season 1 to Season 6"/>
          <p:cNvSpPr txBox="1"/>
          <p:nvPr/>
        </p:nvSpPr>
        <p:spPr>
          <a:xfrm>
            <a:off x="678501" y="3138274"/>
            <a:ext cx="4276598" cy="1565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To predict the winner in Season-7, considering to see any consistent winners from Season 1 to Season 6</a:t>
            </a:r>
          </a:p>
        </p:txBody>
      </p:sp>
      <p:sp>
        <p:nvSpPr>
          <p:cNvPr id="126" name="Looking at above results:…"/>
          <p:cNvSpPr txBox="1"/>
          <p:nvPr/>
        </p:nvSpPr>
        <p:spPr>
          <a:xfrm>
            <a:off x="551145" y="7747062"/>
            <a:ext cx="11902510" cy="1302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600"/>
            </a:pPr>
            <a:r>
              <a:t>Looking at above results:</a:t>
            </a:r>
          </a:p>
          <a:p>
            <a:pPr algn="l">
              <a:defRPr sz="1600"/>
            </a:pPr>
            <a:r>
              <a:t>1. Above statistics are not showing consistent patterns; where any one of the team maintaining victory position.</a:t>
            </a:r>
          </a:p>
          <a:p>
            <a:pPr algn="l">
              <a:defRPr sz="1600"/>
            </a:pPr>
            <a:r>
              <a:t>2. Looking at Season 6 - Chances are Gujarat Fortunegiants or Bengal Warriors, Puneri Paltan or Bengaal Warriors are having high chances of winning Season - 7 Too.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ask 1: Predict the winner of the tournament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033552"/>
          </a:xfrm>
          <a:prstGeom prst="rect">
            <a:avLst/>
          </a:prstGeom>
        </p:spPr>
        <p:txBody>
          <a:bodyPr/>
          <a:lstStyle>
            <a:lvl1pPr defTabSz="303783">
              <a:defRPr sz="4160"/>
            </a:lvl1pPr>
          </a:lstStyle>
          <a:p>
            <a:r>
              <a:t>Task 1: Predict the winner of the tournament.</a:t>
            </a:r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42568" y="1322238"/>
            <a:ext cx="6961078" cy="6564562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eason-7 Points and Win Analysis, so far.."/>
          <p:cNvSpPr txBox="1"/>
          <p:nvPr/>
        </p:nvSpPr>
        <p:spPr>
          <a:xfrm>
            <a:off x="678501" y="3506574"/>
            <a:ext cx="427659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Season-7 Points and Win Analysis, so far..</a:t>
            </a:r>
          </a:p>
        </p:txBody>
      </p:sp>
      <p:sp>
        <p:nvSpPr>
          <p:cNvPr id="131" name="Looking at above results:…"/>
          <p:cNvSpPr txBox="1"/>
          <p:nvPr/>
        </p:nvSpPr>
        <p:spPr>
          <a:xfrm>
            <a:off x="551145" y="7605500"/>
            <a:ext cx="11902510" cy="1302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600"/>
            </a:pPr>
            <a:r>
              <a:t>Looking at above results:</a:t>
            </a:r>
          </a:p>
          <a:p>
            <a:pPr algn="l">
              <a:defRPr sz="1600"/>
            </a:pPr>
            <a:r>
              <a:t>1. Dabang Delhi K,C ,Bengal Warriors, Haryana Steelers or U-mumba are top 4 contenderes for Season 7 champion.</a:t>
            </a:r>
          </a:p>
          <a:p>
            <a:pPr algn="l">
              <a:defRPr sz="1600"/>
            </a:pPr>
            <a:r>
              <a:t>2. Out of all, Dabang Delhi KC and Bengal Warriors are going head-to-head.</a:t>
            </a:r>
          </a:p>
          <a:p>
            <a:pPr algn="l">
              <a:defRPr sz="1600"/>
            </a:pPr>
            <a:r>
              <a:t>3. Chances are one of the above teams will get the Season 7 Championship.</a:t>
            </a:r>
          </a:p>
        </p:txBody>
      </p:sp>
      <p:sp>
        <p:nvSpPr>
          <p:cNvPr id="132" name="WITH NO CONCRETE RESULT PREDICTION ON TOP TEAM, MOVING AHEAD WITH COMPARING DIFFERENT PARAMETERS TO SEE THE WINNER OF THE GAME"/>
          <p:cNvSpPr txBox="1"/>
          <p:nvPr/>
        </p:nvSpPr>
        <p:spPr>
          <a:xfrm>
            <a:off x="389308" y="8797470"/>
            <a:ext cx="12226184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945200"/>
                </a:solidFill>
              </a:defRPr>
            </a:lvl1pPr>
          </a:lstStyle>
          <a:p>
            <a:r>
              <a:t>WITH NO CONCRETE RESULT PREDICTION ON TOP TEAM, MOVING AHEAD WITH COMPARING DIFFERENT PARAMETERS TO SEE THE WINNER OF THE GAME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ask 2: Predict the top team in the points table after the completion of the league matches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688071"/>
          </a:xfrm>
          <a:prstGeom prst="rect">
            <a:avLst/>
          </a:prstGeom>
        </p:spPr>
        <p:txBody>
          <a:bodyPr/>
          <a:lstStyle>
            <a:lvl1pPr defTabSz="292100">
              <a:defRPr sz="4000"/>
            </a:lvl1pPr>
          </a:lstStyle>
          <a:p>
            <a:r>
              <a:t>Task 2: Predict the top team in the points table after the completion of the league matches.</a:t>
            </a:r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79434" y="2095895"/>
            <a:ext cx="7423439" cy="700058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eason-7 Points and Win Analysis, so far.."/>
          <p:cNvSpPr txBox="1"/>
          <p:nvPr/>
        </p:nvSpPr>
        <p:spPr>
          <a:xfrm>
            <a:off x="747577" y="4335492"/>
            <a:ext cx="4276598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Season-7 Points and Win Analysis, so far..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ask 3: Predict the team with the highest points for successful raids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367205"/>
          </a:xfrm>
          <a:prstGeom prst="rect">
            <a:avLst/>
          </a:prstGeom>
        </p:spPr>
        <p:txBody>
          <a:bodyPr/>
          <a:lstStyle>
            <a:lvl1pPr defTabSz="297941">
              <a:defRPr sz="4080"/>
            </a:lvl1pPr>
          </a:lstStyle>
          <a:p>
            <a:r>
              <a:t>Task 3: Predict the team with the highest points for successful raids.</a:t>
            </a:r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66619" y="1870117"/>
            <a:ext cx="8276670" cy="5659359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Successful rides in all season"/>
          <p:cNvSpPr txBox="1"/>
          <p:nvPr/>
        </p:nvSpPr>
        <p:spPr>
          <a:xfrm>
            <a:off x="938874" y="3771953"/>
            <a:ext cx="287654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Successful rides in all season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ask 3: Predict the team with the highest points for successful raids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367205"/>
          </a:xfrm>
          <a:prstGeom prst="rect">
            <a:avLst/>
          </a:prstGeom>
        </p:spPr>
        <p:txBody>
          <a:bodyPr/>
          <a:lstStyle>
            <a:lvl1pPr defTabSz="297941">
              <a:defRPr sz="4080"/>
            </a:lvl1pPr>
          </a:lstStyle>
          <a:p>
            <a:r>
              <a:t>Task 3: Predict the team with the highest points for successful raids.</a:t>
            </a:r>
          </a:p>
        </p:txBody>
      </p:sp>
      <p:sp>
        <p:nvSpPr>
          <p:cNvPr id="143" name="No, Of Super rides in all season"/>
          <p:cNvSpPr txBox="1"/>
          <p:nvPr/>
        </p:nvSpPr>
        <p:spPr>
          <a:xfrm>
            <a:off x="7859252" y="2069166"/>
            <a:ext cx="287654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No, Of Super rides in all season</a:t>
            </a:r>
          </a:p>
        </p:txBody>
      </p:sp>
      <p:pic>
        <p:nvPicPr>
          <p:cNvPr id="14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91210" y="3346487"/>
            <a:ext cx="6012632" cy="52288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3700" y="3346487"/>
            <a:ext cx="5968732" cy="5228807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UCCESSFUL RAIDS in all season"/>
          <p:cNvSpPr txBox="1"/>
          <p:nvPr/>
        </p:nvSpPr>
        <p:spPr>
          <a:xfrm>
            <a:off x="1626592" y="2069166"/>
            <a:ext cx="3518940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SUCCESSFUL RAIDS in all season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ask 4: Predict the team with the highest points for successful tack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367205"/>
          </a:xfrm>
          <a:prstGeom prst="rect">
            <a:avLst/>
          </a:prstGeom>
        </p:spPr>
        <p:txBody>
          <a:bodyPr/>
          <a:lstStyle>
            <a:lvl1pPr defTabSz="297941">
              <a:defRPr sz="4080"/>
            </a:lvl1pPr>
          </a:lstStyle>
          <a:p>
            <a:r>
              <a:t>Task 4: Predict the team with the highest points for successful tackles</a:t>
            </a:r>
          </a:p>
        </p:txBody>
      </p:sp>
      <p:sp>
        <p:nvSpPr>
          <p:cNvPr id="149" name="No,. Super Tackles in all season"/>
          <p:cNvSpPr txBox="1"/>
          <p:nvPr/>
        </p:nvSpPr>
        <p:spPr>
          <a:xfrm>
            <a:off x="7934592" y="1865589"/>
            <a:ext cx="2876548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No,. Super Tackles in all season</a:t>
            </a:r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35099" y="2939332"/>
            <a:ext cx="6161333" cy="54014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7115" y="3039682"/>
            <a:ext cx="6241887" cy="540143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UCCESSFUL Tackles in all season"/>
          <p:cNvSpPr txBox="1"/>
          <p:nvPr/>
        </p:nvSpPr>
        <p:spPr>
          <a:xfrm>
            <a:off x="1711592" y="1915764"/>
            <a:ext cx="3484957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SUCCESSFUL Tackles in all season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onsidering, Top 4 contenders will have Successful Rides and Successful Tackles, plotting against Top-4 teams in Season-7"/>
          <p:cNvSpPr txBox="1">
            <a:spLocks noGrp="1"/>
          </p:cNvSpPr>
          <p:nvPr>
            <p:ph type="title"/>
          </p:nvPr>
        </p:nvSpPr>
        <p:spPr>
          <a:xfrm>
            <a:off x="774700" y="254000"/>
            <a:ext cx="11099800" cy="1367205"/>
          </a:xfrm>
          <a:prstGeom prst="rect">
            <a:avLst/>
          </a:prstGeom>
        </p:spPr>
        <p:txBody>
          <a:bodyPr/>
          <a:lstStyle>
            <a:lvl1pPr defTabSz="239522">
              <a:defRPr sz="2993"/>
            </a:lvl1pPr>
          </a:lstStyle>
          <a:p>
            <a:r>
              <a:t>Considering, Top 4 contenders will have Successful Rides and Successful Tackles, plotting against Top-4 teams in Season-7</a:t>
            </a:r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17924" y="1492518"/>
            <a:ext cx="7297262" cy="7460982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Looking at the Plots:…"/>
          <p:cNvSpPr txBox="1"/>
          <p:nvPr/>
        </p:nvSpPr>
        <p:spPr>
          <a:xfrm>
            <a:off x="135438" y="4332655"/>
            <a:ext cx="4981447" cy="2459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200"/>
            </a:pPr>
            <a:endParaRPr/>
          </a:p>
          <a:p>
            <a:pPr algn="l">
              <a:defRPr sz="1200" u="sng"/>
            </a:pPr>
            <a:r>
              <a:t>Looking at the Plots:</a:t>
            </a:r>
          </a:p>
          <a:p>
            <a:pPr algn="l">
              <a:defRPr sz="1100" b="0"/>
            </a:pPr>
            <a:r>
              <a:t>1. Dabang Delhi KC, consistently showing improvement in number of Wins</a:t>
            </a:r>
          </a:p>
          <a:p>
            <a:pPr algn="l">
              <a:defRPr sz="1100" b="0"/>
            </a:pPr>
            <a:r>
              <a:t>2. Similarly, Bengal Warriors too, maintaining a good number of wins in Season 7, and followed by Haryana Steelers and then U Mumba</a:t>
            </a:r>
          </a:p>
          <a:p>
            <a:pPr algn="l">
              <a:defRPr sz="1100" b="0"/>
            </a:pPr>
            <a:r>
              <a:t>3. Whereas in category of Successful Raids, Bengal Warriors is leading in Season 7, followed in very slight margin by Dabang Delhi KC and then Haryana Steelers and then U Mumba</a:t>
            </a:r>
          </a:p>
          <a:p>
            <a:pPr algn="l">
              <a:defRPr sz="1100" b="0"/>
            </a:pPr>
            <a:r>
              <a:t>4. U Mumba considered to be the best the Tacklers in Season 6; but in season 7, they plummeted down to lowest compared in between Top 4 contenders</a:t>
            </a:r>
          </a:p>
          <a:p>
            <a:pPr algn="l">
              <a:defRPr sz="1100" b="0"/>
            </a:pPr>
            <a:r>
              <a:t>5. All team are maintaining a slight margins of difference in area of Successful Tackles; starting with Bengal Warriors in first place, then Harayana Steelers, Dabanga Delhi KC and last is U Mumba </a:t>
            </a:r>
          </a:p>
        </p:txBody>
      </p:sp>
      <p:sp>
        <p:nvSpPr>
          <p:cNvPr id="157" name="Winners:…"/>
          <p:cNvSpPr txBox="1"/>
          <p:nvPr/>
        </p:nvSpPr>
        <p:spPr>
          <a:xfrm>
            <a:off x="148678" y="6858085"/>
            <a:ext cx="3388844" cy="1121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100"/>
            </a:pPr>
            <a:r>
              <a:t>Winners:</a:t>
            </a:r>
          </a:p>
          <a:p>
            <a:pPr algn="l">
              <a:defRPr sz="2100"/>
            </a:pPr>
            <a:r>
              <a:t>Successful Raids - ???</a:t>
            </a:r>
          </a:p>
          <a:p>
            <a:pPr algn="l"/>
            <a:r>
              <a:rPr sz="2100"/>
              <a:t>Successful Tackles - </a:t>
            </a:r>
            <a:r>
              <a:t> ???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onsidering, Top 4 contenders will have Successful Rides and Successful Tackles, plotting against Top-4 teams in Season-7"/>
          <p:cNvSpPr txBox="1">
            <a:spLocks noGrp="1"/>
          </p:cNvSpPr>
          <p:nvPr>
            <p:ph type="title"/>
          </p:nvPr>
        </p:nvSpPr>
        <p:spPr>
          <a:xfrm>
            <a:off x="774700" y="254000"/>
            <a:ext cx="11099800" cy="1367205"/>
          </a:xfrm>
          <a:prstGeom prst="rect">
            <a:avLst/>
          </a:prstGeom>
        </p:spPr>
        <p:txBody>
          <a:bodyPr/>
          <a:lstStyle>
            <a:lvl1pPr defTabSz="239522">
              <a:defRPr sz="2993"/>
            </a:lvl1pPr>
          </a:lstStyle>
          <a:p>
            <a:r>
              <a:t>Considering, Top 4 contenders will have Successful Rides and Successful Tackles, plotting against Top-4 teams in Season-7</a:t>
            </a:r>
          </a:p>
        </p:txBody>
      </p:sp>
      <p:sp>
        <p:nvSpPr>
          <p:cNvPr id="160" name="Looking at the Plots:…"/>
          <p:cNvSpPr txBox="1"/>
          <p:nvPr/>
        </p:nvSpPr>
        <p:spPr>
          <a:xfrm>
            <a:off x="135438" y="4485055"/>
            <a:ext cx="4981447" cy="2155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200"/>
            </a:pPr>
            <a:endParaRPr/>
          </a:p>
          <a:p>
            <a:pPr algn="l">
              <a:defRPr sz="1200" u="sng"/>
            </a:pPr>
            <a:r>
              <a:t>Looking at the Plots:</a:t>
            </a:r>
          </a:p>
          <a:p>
            <a:pPr algn="l">
              <a:defRPr sz="1100" b="0"/>
            </a:pPr>
            <a:r>
              <a:t>1. Dabang Delhi having less number of Super Successful Raids numerically, but, they have maximum number of Successful Ride %; that means they are getting most of rides as successful ones.</a:t>
            </a:r>
          </a:p>
          <a:p>
            <a:pPr algn="l">
              <a:defRPr sz="1100" b="0"/>
            </a:pPr>
            <a:r>
              <a:t>2. Whereas Bengal Warriors maintaing steady Successful Ride % and No Sucessful Rides too.</a:t>
            </a:r>
          </a:p>
          <a:p>
            <a:pPr algn="l">
              <a:defRPr sz="1100" b="0"/>
            </a:pPr>
            <a:r>
              <a:t>3. Whereas Haryana Steelers, recently joined the championship and proving to be strong contender in-terms of Success raides</a:t>
            </a:r>
          </a:p>
          <a:p>
            <a:pPr algn="l">
              <a:defRPr sz="1100" b="0"/>
            </a:pPr>
            <a:r>
              <a:t>4. U Mumba seems to be very strong contender in Tackle percentage and Successful Tackle Percentage too.</a:t>
            </a:r>
          </a:p>
          <a:p>
            <a:pPr algn="l">
              <a:defRPr sz="1100" b="0"/>
            </a:pPr>
            <a:endParaRPr/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8761" y="1612900"/>
            <a:ext cx="7537657" cy="775649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Winners:…"/>
          <p:cNvSpPr txBox="1"/>
          <p:nvPr/>
        </p:nvSpPr>
        <p:spPr>
          <a:xfrm>
            <a:off x="148678" y="6901614"/>
            <a:ext cx="4425849" cy="103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100"/>
            </a:pPr>
            <a:r>
              <a:t>Winners:</a:t>
            </a:r>
          </a:p>
          <a:p>
            <a:pPr algn="l">
              <a:defRPr sz="1900"/>
            </a:pPr>
            <a:r>
              <a:t>Successful Raids - Dabang Delhi K,C</a:t>
            </a:r>
          </a:p>
          <a:p>
            <a:pPr algn="l">
              <a:defRPr sz="1900"/>
            </a:pPr>
            <a:r>
              <a:t>Successful Tackles -  U Mumba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796</Words>
  <Application>Microsoft Office PowerPoint</Application>
  <PresentationFormat>Custom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 Light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Kabaddi Hackthon - Submission</vt:lpstr>
      <vt:lpstr>Task 1: Predict the winner of the tournament.</vt:lpstr>
      <vt:lpstr>Task 1: Predict the winner of the tournament.</vt:lpstr>
      <vt:lpstr>Task 2: Predict the top team in the points table after the completion of the league matches.</vt:lpstr>
      <vt:lpstr>Task 3: Predict the team with the highest points for successful raids.</vt:lpstr>
      <vt:lpstr>Task 3: Predict the team with the highest points for successful raids.</vt:lpstr>
      <vt:lpstr>Task 4: Predict the team with the highest points for successful tackles</vt:lpstr>
      <vt:lpstr>Considering, Top 4 contenders will have Successful Rides and Successful Tackles, plotting against Top-4 teams in Season-7</vt:lpstr>
      <vt:lpstr>Considering, Top 4 contenders will have Successful Rides and Successful Tackles, plotting against Top-4 teams in Season-7</vt:lpstr>
      <vt:lpstr>Task 5: Predict the team with the highest super-performance total.</vt:lpstr>
      <vt:lpstr>Task 5: Predict the team with the highest super-performance total.</vt:lpstr>
      <vt:lpstr>Task 6: Predict the player with the highest SUCCESSFUL RAID percentage</vt:lpstr>
      <vt:lpstr>Task 7: Predict the player with the highest SUCCESSFUL TACKLE percentage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Kabaddi Hackthon - Submission</dc:title>
  <cp:lastModifiedBy>Gakkula, Devendar Rao (Cognizant)</cp:lastModifiedBy>
  <cp:revision>7</cp:revision>
  <dcterms:modified xsi:type="dcterms:W3CDTF">2019-10-02T12:19:02Z</dcterms:modified>
</cp:coreProperties>
</file>